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2" r:id="rId5"/>
    <p:sldId id="263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10" y="9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32EC7-4FC6-47C8-8CD8-FDF105549DD5}" type="datetimeFigureOut">
              <a:rPr lang="ru-RU"/>
              <a:pPr>
                <a:defRPr/>
              </a:pPr>
              <a:t>01.06.2015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5034D-614F-4B93-B266-9A957E22EE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F436A-8933-4EE8-A675-3A3D1D135B75}" type="datetimeFigureOut">
              <a:rPr lang="ru-RU"/>
              <a:pPr>
                <a:defRPr/>
              </a:pPr>
              <a:t>01.06.2015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39395-9CCA-4536-A6A7-5A89789505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0A6D6-491C-4E85-8551-A8D27BF143B1}" type="datetimeFigureOut">
              <a:rPr lang="ru-RU"/>
              <a:pPr>
                <a:defRPr/>
              </a:pPr>
              <a:t>01.06.2015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5CC34-359D-4143-BBB9-F1C82BDF2F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4C5CC-E8EA-4566-AB77-FDADA64CF637}" type="datetimeFigureOut">
              <a:rPr lang="ru-RU"/>
              <a:pPr>
                <a:defRPr/>
              </a:pPr>
              <a:t>01.06.2015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3C022-E30E-4B6E-9815-8528951B5C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D27B7-0DE5-4839-9983-EF57BE76F6EB}" type="datetimeFigureOut">
              <a:rPr lang="ru-RU"/>
              <a:pPr>
                <a:defRPr/>
              </a:pPr>
              <a:t>01.06.2015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454D4-4353-4F27-8784-1D2E10C665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213BE-947B-4739-8F5E-6ECC08344606}" type="datetimeFigureOut">
              <a:rPr lang="ru-RU"/>
              <a:pPr>
                <a:defRPr/>
              </a:pPr>
              <a:t>01.06.2015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00A85-9B4C-43BF-BA95-892A4B8FC6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AD1F5-43F3-42A1-801C-FB2CB8C8F6D3}" type="datetimeFigureOut">
              <a:rPr lang="ru-RU"/>
              <a:pPr>
                <a:defRPr/>
              </a:pPr>
              <a:t>01.06.2015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44EE0-2C86-4E40-A889-3141FEAC9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7308-08B3-49AA-8E94-CEF5CE2C45B4}" type="datetimeFigureOut">
              <a:rPr lang="ru-RU"/>
              <a:pPr>
                <a:defRPr/>
              </a:pPr>
              <a:t>01.06.2015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25BC4-456E-41AD-8019-A55C1AD9A4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6F30D-4911-4E44-BD62-9FAB753F7A55}" type="datetimeFigureOut">
              <a:rPr lang="ru-RU"/>
              <a:pPr>
                <a:defRPr/>
              </a:pPr>
              <a:t>01.06.2015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51816-653A-41A1-9BD6-9A3B9E9897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2BC01-BB72-402C-BFC1-9751F71B976F}" type="datetimeFigureOut">
              <a:rPr lang="ru-RU"/>
              <a:pPr>
                <a:defRPr/>
              </a:pPr>
              <a:t>01.06.2015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62CEE-37D3-4E1B-A632-EE168DB291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1316E-952F-40EA-9D56-EA2CB90D5799}" type="datetimeFigureOut">
              <a:rPr lang="ru-RU"/>
              <a:pPr>
                <a:defRPr/>
              </a:pPr>
              <a:t>01.06.2015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840C5-F795-4B28-8CF8-E419C10086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1B5EE59-C495-41EE-B9F3-183BC0F03359}" type="datetimeFigureOut">
              <a:rPr lang="ru-RU"/>
              <a:pPr>
                <a:defRPr/>
              </a:pPr>
              <a:t>01.06.2015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F33A464-6B82-4DF0-BD23-60729C8101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72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275" y="1371600"/>
            <a:ext cx="8229600" cy="1828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2163"/>
            <a:ext cx="6400800" cy="17526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3315" name="Picture 2" descr="D:\все ОПК\30.07\дляКубани\Вологда_презентаха\фоны\9161a135ab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827088" y="642938"/>
            <a:ext cx="6985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Муниципальное  общеобразовательное бюджетное учреждение  средняя общеобразовательная школа  №</a:t>
            </a:r>
            <a:r>
              <a:rPr lang="en-US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en-US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х. Родниковского муниципального образования Новокубанский район </a:t>
            </a:r>
          </a:p>
        </p:txBody>
      </p:sp>
      <p:sp>
        <p:nvSpPr>
          <p:cNvPr id="13317" name="TextBox 5"/>
          <p:cNvSpPr txBox="1">
            <a:spLocks noChangeArrowheads="1"/>
          </p:cNvSpPr>
          <p:nvPr/>
        </p:nvSpPr>
        <p:spPr bwMode="auto">
          <a:xfrm>
            <a:off x="468313" y="2276475"/>
            <a:ext cx="76327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Краевой конкурс</a:t>
            </a:r>
          </a:p>
          <a:p>
            <a:pPr algn="ctr"/>
            <a:r>
              <a:rPr lang="ru-RU" sz="24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«Система работы в рамках духовного краеведения, как ресурс сохранения </a:t>
            </a:r>
            <a:endParaRPr lang="en-US" sz="2400" b="1" i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традиционной культуры Кубани»</a:t>
            </a:r>
          </a:p>
          <a:p>
            <a:pPr algn="ctr"/>
            <a:r>
              <a:rPr lang="ru-RU" sz="24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Номинация: Поклонимся Великим тем годам…</a:t>
            </a:r>
          </a:p>
        </p:txBody>
      </p:sp>
      <p:sp>
        <p:nvSpPr>
          <p:cNvPr id="13318" name="TextBox 6"/>
          <p:cNvSpPr txBox="1">
            <a:spLocks noChangeArrowheads="1"/>
          </p:cNvSpPr>
          <p:nvPr/>
        </p:nvSpPr>
        <p:spPr bwMode="auto">
          <a:xfrm>
            <a:off x="3276600" y="4724400"/>
            <a:ext cx="54721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ОПК: Курьянова Ирина Анатольевна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023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>
                <a:solidFill>
                  <a:schemeClr val="hlink"/>
                </a:solidFill>
              </a:rPr>
              <a:t>Гегузин Семен Михайлович</a:t>
            </a:r>
          </a:p>
        </p:txBody>
      </p:sp>
      <p:pic>
        <p:nvPicPr>
          <p:cNvPr id="1433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12000" contrast="-6000"/>
          </a:blip>
          <a:srcRect l="11644" t="2534" r="3908" b="-224"/>
          <a:stretch>
            <a:fillRect/>
          </a:stretch>
        </p:blipFill>
        <p:spPr>
          <a:xfrm>
            <a:off x="179388" y="1125538"/>
            <a:ext cx="3744912" cy="5616575"/>
          </a:xfrm>
        </p:spPr>
      </p:pic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4067175" y="981075"/>
            <a:ext cx="4897438" cy="549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Гегузин Семен Михайлович, 1915 года рождения, уроженец г.Ростова-на-Дону, после окончания Ростовского института экономического факультета в 1938 году переехал в совхоз в должности главного бухгалтера совхоза «Урупский» Советского района. Семен Михайлович в числе «двадцатипятитысячников» был направлен по разнарядке ЦК партии для подъема советской деревни .   В 1941 году ушел на фронт служил                      в морской пехоте в командном составе защищал Керченский пролив.                          В апреле 1942 года он был тяжело ранен и отправлен в госпиталь                          г. Кисловодска. 27 апреля 1942 года Семен Михайлович скончался его похоронили в братской могиле в пригороде Кисловодска. При отступлении немцы это кладбище взорвали и сравняли с землей</a:t>
            </a:r>
          </a:p>
          <a:p>
            <a:pPr>
              <a:spcBef>
                <a:spcPct val="50000"/>
              </a:spcBef>
            </a:pPr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Массовый расстрел евреев.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313"/>
            <a:ext cx="8893175" cy="45307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/>
              <a:t>В Новокубанском архиве учитель истории МОБУСОШ № 18 Тлячева Баблина Шахимовна в январе 2006 года нашла Акт от 1943 года  от 15 августа- свидетельство зверства фашистов на территории хутора. 29 декабря 1942 года в 6 часов вечера на 2 отделении совхоза верхами на лошадях приехали 4 человека жандармов во главе старшего жандарма Заторского Николая и стали забирать евреев, пригнанных туда раньше на работу. Один из евреев узнал, что их берут на расстрел, сказал остальным; поднялись крики, плач, тогда жандармы объясняли им, что их берут не расстреливать, а на работу в другое место., и вывезены на подводах на центральную усадьбу совхоза, где под охраной содержались в конторе совхоза до утра 30 декабря 1942 года . Утром 30 декабря 1942 года, в 10 ч. утра к зданию конторы подошла крытая машина черная типа «душегубка» и легковая немецкая автомашина, в которой было 4 немца- гестаповца.. Под конвоем всех евреев вывезли из здания конторы и посадили в черную крытую автомашину. Кто-то из евреев сказал, что они хотят есть, им ответили, что когда приедут в г.Армавир там их и покормят. На машинах всех евреев вывезли на аэродром, что южнее совхоза в 200 метрах. Затем евреев всех вывели из крытой автомашины, поставили в один из капониров, что были сделаны для маскировки самолетов, и всех расстреляли гестаповцы из автоматов. Потом закидали трупы землей с капонира. Были даже живые, слышались стоны людей, немцы охраняли это место и днем и ночью.</a:t>
            </a:r>
          </a:p>
          <a:p>
            <a:pPr algn="ctr">
              <a:lnSpc>
                <a:spcPct val="80000"/>
              </a:lnSpc>
            </a:pPr>
            <a:endParaRPr lang="ru-RU" sz="180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>
                <a:solidFill>
                  <a:schemeClr val="hlink"/>
                </a:solidFill>
              </a:rPr>
              <a:t>Гегузина Валентина Семеновна</a:t>
            </a:r>
          </a:p>
        </p:txBody>
      </p:sp>
      <p:pic>
        <p:nvPicPr>
          <p:cNvPr id="16386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l="4837" t="1772"/>
          <a:stretch>
            <a:fillRect/>
          </a:stretch>
        </p:blipFill>
        <p:spPr>
          <a:xfrm>
            <a:off x="179388" y="1412875"/>
            <a:ext cx="4679950" cy="3960813"/>
          </a:xfrm>
        </p:spPr>
      </p:pic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4932363" y="1341438"/>
            <a:ext cx="4211637" cy="599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Из воспоминаний Посаженниковой </a:t>
            </a:r>
            <a:r>
              <a:rPr lang="en-US">
                <a:latin typeface="Book Antiqua" pitchFamily="18" charset="0"/>
              </a:rPr>
              <a:t>B</a:t>
            </a:r>
            <a:r>
              <a:rPr lang="ru-RU">
                <a:latin typeface="Times New Roman" pitchFamily="18" charset="0"/>
              </a:rPr>
              <a:t>.</a:t>
            </a:r>
            <a:r>
              <a:rPr lang="en-US">
                <a:latin typeface="Book Antiqua" pitchFamily="18" charset="0"/>
              </a:rPr>
              <a:t>C</a:t>
            </a:r>
            <a:r>
              <a:rPr lang="ru-RU">
                <a:latin typeface="Times New Roman" pitchFamily="18" charset="0"/>
              </a:rPr>
              <a:t>.: «Немцы засыпали ряды своих злодеяний землей из капониров. Были даже живые, несколько дней слышались стоны людей, но немцы охраняли это место и днем и ночью, и не подпускали никого. К сожалению, я не помню фамилию своей бабушки, знаю «баба Лиза», так я ее называла. В этом списке есть и моя баба Лиза. Аэродром существовал до 1970 года, в 1950 году военная часть Армавирского летного училища проводила тренировки парашютистов, капониров было всего 6, их со временем сравняли с землей.</a:t>
            </a:r>
          </a:p>
          <a:p>
            <a:pPr>
              <a:spcBef>
                <a:spcPct val="50000"/>
              </a:spcBef>
            </a:pPr>
            <a:endParaRPr lang="ru-RU">
              <a:latin typeface="Times New Roman" pitchFamily="18" charset="0"/>
            </a:endParaRPr>
          </a:p>
        </p:txBody>
      </p:sp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250825" y="5516563"/>
            <a:ext cx="4537075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62065E"/>
                </a:solidFill>
                <a:latin typeface="Times New Roman" pitchFamily="18" charset="0"/>
              </a:rPr>
              <a:t>Гегузина(Посаженникова) Валентина Семеновна с семьей - Виктор Ильич и трое сыновей: Евгений, Александр и Вячеслав.</a:t>
            </a:r>
          </a:p>
          <a:p>
            <a:pPr>
              <a:spcBef>
                <a:spcPct val="50000"/>
              </a:spcBef>
            </a:pPr>
            <a:endParaRPr lang="ru-RU">
              <a:solidFill>
                <a:srgbClr val="07611F"/>
              </a:solidFill>
              <a:latin typeface="Times New Roman" pitchFamily="18" charset="0"/>
            </a:endParaRPr>
          </a:p>
        </p:txBody>
      </p:sp>
      <p:pic>
        <p:nvPicPr>
          <p:cNvPr id="16389" name="Picture 4"/>
          <p:cNvPicPr>
            <a:picLocks noChangeAspect="1" noChangeArrowheads="1"/>
          </p:cNvPicPr>
          <p:nvPr/>
        </p:nvPicPr>
        <p:blipFill>
          <a:blip r:embed="rId2"/>
          <a:srcRect l="4837" t="1772"/>
          <a:stretch>
            <a:fillRect/>
          </a:stretch>
        </p:blipFill>
        <p:spPr bwMode="auto">
          <a:xfrm>
            <a:off x="214313" y="1428750"/>
            <a:ext cx="4679950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>
                <a:solidFill>
                  <a:srgbClr val="F0F006"/>
                </a:solidFill>
              </a:rPr>
              <a:t>Мы нашли имя героя на Рубановой Косе</a:t>
            </a:r>
          </a:p>
        </p:txBody>
      </p:sp>
      <p:pic>
        <p:nvPicPr>
          <p:cNvPr id="17410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484313"/>
            <a:ext cx="3635375" cy="5113337"/>
          </a:xfrm>
        </p:spPr>
      </p:pic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3779838" y="1628775"/>
            <a:ext cx="5040312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C80000"/>
                </a:solidFill>
                <a:latin typeface="Times New Roman" pitchFamily="18" charset="0"/>
              </a:rPr>
              <a:t>«</a:t>
            </a:r>
            <a:r>
              <a:rPr lang="ru-RU" sz="2000">
                <a:solidFill>
                  <a:srgbClr val="FF0000"/>
                </a:solidFill>
                <a:latin typeface="Times New Roman" pitchFamily="18" charset="0"/>
              </a:rPr>
              <a:t>Стучит волна в прибрежные утесы,</a:t>
            </a:r>
          </a:p>
          <a:p>
            <a:r>
              <a:rPr lang="ru-RU" sz="2000">
                <a:solidFill>
                  <a:srgbClr val="FF0000"/>
                </a:solidFill>
                <a:latin typeface="Times New Roman" pitchFamily="18" charset="0"/>
              </a:rPr>
              <a:t>Ей не забыть кровавых дней войны</a:t>
            </a:r>
          </a:p>
          <a:p>
            <a:r>
              <a:rPr lang="ru-RU" sz="2000">
                <a:solidFill>
                  <a:srgbClr val="FF0000"/>
                </a:solidFill>
                <a:latin typeface="Times New Roman" pitchFamily="18" charset="0"/>
              </a:rPr>
              <a:t>Снимите шапки!</a:t>
            </a:r>
          </a:p>
          <a:p>
            <a:r>
              <a:rPr lang="ru-RU" sz="2000">
                <a:solidFill>
                  <a:srgbClr val="FF0000"/>
                </a:solidFill>
                <a:latin typeface="Times New Roman" pitchFamily="18" charset="0"/>
              </a:rPr>
              <a:t> Здесь лежат матросы-</a:t>
            </a:r>
          </a:p>
          <a:p>
            <a:r>
              <a:rPr lang="ru-RU" sz="2000">
                <a:solidFill>
                  <a:srgbClr val="FF0000"/>
                </a:solidFill>
                <a:latin typeface="Times New Roman" pitchFamily="18" charset="0"/>
              </a:rPr>
              <a:t> Герои Рубановской стороны»</a:t>
            </a:r>
          </a:p>
          <a:p>
            <a:r>
              <a:rPr lang="ru-RU" sz="2000">
                <a:solidFill>
                  <a:srgbClr val="FF0000"/>
                </a:solidFill>
                <a:latin typeface="Times New Roman" pitchFamily="18" charset="0"/>
              </a:rPr>
              <a:t>(надпись на обелиске)</a:t>
            </a:r>
          </a:p>
          <a:p>
            <a:endParaRPr lang="ru-RU" sz="2000">
              <a:solidFill>
                <a:srgbClr val="FF0000"/>
              </a:solidFill>
              <a:latin typeface="Times New Roman" pitchFamily="18" charset="0"/>
            </a:endParaRPr>
          </a:p>
          <a:p>
            <a:endParaRPr lang="ru-RU" sz="200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ru-RU" sz="2000">
                <a:solidFill>
                  <a:srgbClr val="FF0000"/>
                </a:solidFill>
                <a:latin typeface="Times New Roman" pitchFamily="18" charset="0"/>
              </a:rPr>
              <a:t>На снимке внук  Гегузина С. М. - Посаженников Евгений Викторович с детьми .</a:t>
            </a:r>
          </a:p>
          <a:p>
            <a:r>
              <a:rPr lang="ru-RU" sz="2000">
                <a:solidFill>
                  <a:srgbClr val="FF0000"/>
                </a:solidFill>
                <a:latin typeface="Times New Roman" pitchFamily="18" charset="0"/>
              </a:rPr>
              <a:t>9 мая на возложении венков к памятнику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</TotalTime>
  <Words>504</Words>
  <Application>Microsoft Office PowerPoint</Application>
  <PresentationFormat>Экран (4:3)</PresentationFormat>
  <Paragraphs>20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4" baseType="lpstr">
      <vt:lpstr>Times New Roman</vt:lpstr>
      <vt:lpstr>Arial</vt:lpstr>
      <vt:lpstr>Wingdings 2</vt:lpstr>
      <vt:lpstr>Wingdings</vt:lpstr>
      <vt:lpstr>Wingdings 3</vt:lpstr>
      <vt:lpstr>Calibri</vt:lpstr>
      <vt:lpstr>Book Antiqua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Курьянова ИА</dc:creator>
  <cp:lastModifiedBy>Вьюнова Наталья Николаевна</cp:lastModifiedBy>
  <cp:revision>6</cp:revision>
  <dcterms:created xsi:type="dcterms:W3CDTF">2015-05-30T07:43:37Z</dcterms:created>
  <dcterms:modified xsi:type="dcterms:W3CDTF">2015-06-01T06:08:11Z</dcterms:modified>
</cp:coreProperties>
</file>